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536130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403702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465057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222009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098929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229323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64812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136803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451307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915251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9724774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6303C69-8493-4C6E-80E3-7AC279F69D8E}" type="datetimeFigureOut">
              <a:rPr lang="tr-TR" smtClean="0"/>
              <a:t>26.04.2021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16C6A38-7D49-4FB3-8D21-1A618AAEFDA4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101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ransition spd="slow">
    <p:push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HTML ve CSS ile Web Tasarımı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Öğretim Görevlisi Erkan Kaynak</a:t>
            </a:r>
          </a:p>
        </p:txBody>
      </p:sp>
    </p:spTree>
    <p:extLst>
      <p:ext uri="{BB962C8B-B14F-4D97-AF65-F5344CB8AC3E}">
        <p14:creationId xmlns:p14="http://schemas.microsoft.com/office/powerpoint/2010/main" val="355173887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HTML Listeler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Birbiri ile </a:t>
            </a:r>
            <a:r>
              <a:rPr lang="tr-TR" dirty="0" smtClean="0"/>
              <a:t>ilişkili </a:t>
            </a:r>
            <a:r>
              <a:rPr lang="tr-TR" dirty="0"/>
              <a:t>bir grup elemanın görüntülenmesini sağlar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 Kahve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 Çay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 Süt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3520093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Sıralı Olmayan Listeler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Sıralı olmayan listeler </a:t>
            </a:r>
            <a:r>
              <a:rPr lang="tr-TR" i="1" dirty="0" smtClean="0"/>
              <a:t>(Unordered Lists)</a:t>
            </a:r>
            <a:r>
              <a:rPr lang="tr-TR" dirty="0" smtClean="0"/>
              <a:t> elemanları listelerken madde işaretleri kullanan listelerdir.</a:t>
            </a:r>
          </a:p>
          <a:p>
            <a:r>
              <a:rPr lang="tr-TR" dirty="0" smtClean="0"/>
              <a:t>Sıralı olmayan bir listeyi başlatmak için </a:t>
            </a:r>
            <a:r>
              <a:rPr lang="tr-TR" b="1" dirty="0" smtClean="0"/>
              <a:t>&lt;ul&gt; </a:t>
            </a:r>
            <a:r>
              <a:rPr lang="tr-TR" dirty="0" smtClean="0"/>
              <a:t>tagi kullanılır.</a:t>
            </a:r>
          </a:p>
          <a:p>
            <a:r>
              <a:rPr lang="tr-TR" dirty="0" smtClean="0"/>
              <a:t>Liste elemanlarının her biri </a:t>
            </a:r>
            <a:r>
              <a:rPr lang="tr-TR" b="1" dirty="0" smtClean="0"/>
              <a:t>&lt;li&gt; </a:t>
            </a:r>
            <a:r>
              <a:rPr lang="tr-TR" dirty="0" smtClean="0"/>
              <a:t>tagi ile gösterilir.</a:t>
            </a:r>
          </a:p>
          <a:p>
            <a:endParaRPr lang="tr-TR" dirty="0" smtClean="0"/>
          </a:p>
          <a:p>
            <a:r>
              <a:rPr lang="tr-TR" dirty="0" smtClean="0"/>
              <a:t>Örnek:</a:t>
            </a:r>
            <a:endParaRPr lang="tr-TR" dirty="0"/>
          </a:p>
          <a:p>
            <a:r>
              <a:rPr lang="tr-TR" dirty="0" smtClean="0"/>
              <a:t>&lt;ul&gt;</a:t>
            </a:r>
            <a:br>
              <a:rPr lang="tr-TR" dirty="0" smtClean="0"/>
            </a:br>
            <a:r>
              <a:rPr lang="tr-TR" dirty="0" smtClean="0"/>
              <a:t>  &lt;li&gt;Kahve &lt;/li&gt;</a:t>
            </a:r>
            <a:br>
              <a:rPr lang="tr-TR" dirty="0" smtClean="0"/>
            </a:br>
            <a:r>
              <a:rPr lang="tr-TR" dirty="0" smtClean="0"/>
              <a:t>  &lt;li&gt;Çay &lt;/li&gt;</a:t>
            </a:r>
            <a:br>
              <a:rPr lang="tr-TR" dirty="0" smtClean="0"/>
            </a:br>
            <a:r>
              <a:rPr lang="tr-TR" dirty="0" smtClean="0"/>
              <a:t>  &lt;li&gt;Süt &lt;/li&gt;</a:t>
            </a:r>
            <a:br>
              <a:rPr lang="tr-TR" dirty="0" smtClean="0"/>
            </a:br>
            <a:r>
              <a:rPr lang="tr-TR" dirty="0" smtClean="0"/>
              <a:t>&lt;/ul&gt;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0609056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Sıralı Olmayan Listeler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Varsayılan </a:t>
            </a:r>
            <a:r>
              <a:rPr lang="tr-TR" dirty="0"/>
              <a:t>olarak </a:t>
            </a:r>
            <a:r>
              <a:rPr lang="tr-TR" dirty="0" smtClean="0"/>
              <a:t>listenin madde işareti siyah daire (disk) </a:t>
            </a:r>
            <a:r>
              <a:rPr lang="tr-TR" dirty="0"/>
              <a:t>şeklinde </a:t>
            </a:r>
            <a:r>
              <a:rPr lang="tr-TR" dirty="0" smtClean="0"/>
              <a:t>gösterilir.</a:t>
            </a:r>
          </a:p>
          <a:p>
            <a:r>
              <a:rPr lang="tr-TR" dirty="0"/>
              <a:t>Bu ikonu değiştirmek için </a:t>
            </a:r>
            <a:r>
              <a:rPr lang="tr-TR" b="1" dirty="0"/>
              <a:t>list-style-type</a:t>
            </a:r>
            <a:r>
              <a:rPr lang="tr-TR" dirty="0"/>
              <a:t> CSS özelliği kullanılır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list-style-type özelliği için kullanabileceğimiz seçenekler:</a:t>
            </a:r>
          </a:p>
          <a:p>
            <a:r>
              <a:rPr lang="tr-TR" b="1" dirty="0" smtClean="0"/>
              <a:t>disc: </a:t>
            </a:r>
            <a:r>
              <a:rPr lang="tr-TR" dirty="0" smtClean="0"/>
              <a:t>varsayılan özelliktir. Siyah daire şeklinde gösterilir.</a:t>
            </a:r>
          </a:p>
          <a:p>
            <a:r>
              <a:rPr lang="tr-TR" b="1" dirty="0" smtClean="0"/>
              <a:t>circle: </a:t>
            </a:r>
            <a:r>
              <a:rPr lang="tr-TR" dirty="0" smtClean="0"/>
              <a:t>İçi boş daire (çember) ikonu gösterilir.</a:t>
            </a:r>
          </a:p>
          <a:p>
            <a:r>
              <a:rPr lang="tr-TR" b="1" dirty="0" smtClean="0"/>
              <a:t>square: </a:t>
            </a:r>
            <a:r>
              <a:rPr lang="tr-TR" dirty="0" smtClean="0"/>
              <a:t>Siyah kare ikonu gösterilir.</a:t>
            </a:r>
          </a:p>
          <a:p>
            <a:r>
              <a:rPr lang="tr-TR" b="1" dirty="0" smtClean="0"/>
              <a:t>none: </a:t>
            </a:r>
            <a:r>
              <a:rPr lang="tr-TR" dirty="0" smtClean="0"/>
              <a:t>Madde işareti için hiçbir şey gösterilmez.</a:t>
            </a:r>
          </a:p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&lt;ul style</a:t>
            </a:r>
            <a:r>
              <a:rPr lang="tr-TR" dirty="0" smtClean="0"/>
              <a:t>="list-style-type:circle"&gt;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1589881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Sıralı Listeler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Sıralı Listeler </a:t>
            </a:r>
            <a:r>
              <a:rPr lang="tr-TR" i="1" dirty="0" smtClean="0"/>
              <a:t>(Ordered Lists)</a:t>
            </a:r>
            <a:r>
              <a:rPr lang="tr-TR" dirty="0" smtClean="0"/>
              <a:t>, liste elemanlarını madde işaretleri yerine numaralandırma ile gösterir.</a:t>
            </a:r>
          </a:p>
          <a:p>
            <a:r>
              <a:rPr lang="tr-TR" dirty="0" smtClean="0"/>
              <a:t>Listeyi tanımlamak için </a:t>
            </a:r>
            <a:r>
              <a:rPr lang="tr-TR" b="1" dirty="0" smtClean="0"/>
              <a:t>&lt;ol&gt; </a:t>
            </a:r>
            <a:r>
              <a:rPr lang="tr-TR" dirty="0" smtClean="0"/>
              <a:t>tagi kullanılır.</a:t>
            </a:r>
          </a:p>
          <a:p>
            <a:r>
              <a:rPr lang="tr-TR" dirty="0" smtClean="0"/>
              <a:t>Liste elemanlarının her biri için </a:t>
            </a:r>
            <a:r>
              <a:rPr lang="tr-TR" b="1" dirty="0" smtClean="0"/>
              <a:t>&lt;li&gt; </a:t>
            </a:r>
            <a:r>
              <a:rPr lang="tr-TR" dirty="0" smtClean="0"/>
              <a:t>tagi kullanılır.</a:t>
            </a:r>
          </a:p>
          <a:p>
            <a:endParaRPr lang="tr-TR" dirty="0"/>
          </a:p>
          <a:p>
            <a:r>
              <a:rPr lang="tr-TR" dirty="0" smtClean="0"/>
              <a:t>Örnek:</a:t>
            </a:r>
          </a:p>
          <a:p>
            <a:r>
              <a:rPr lang="tr-TR" dirty="0" smtClean="0"/>
              <a:t>&lt;ol</a:t>
            </a:r>
            <a:r>
              <a:rPr lang="tr-TR" dirty="0"/>
              <a:t>&gt;</a:t>
            </a:r>
            <a:br>
              <a:rPr lang="tr-TR" dirty="0"/>
            </a:br>
            <a:r>
              <a:rPr lang="tr-TR" dirty="0"/>
              <a:t>  &lt;li&gt;Kahve &lt;/li&gt;</a:t>
            </a:r>
            <a:br>
              <a:rPr lang="tr-TR" dirty="0"/>
            </a:br>
            <a:r>
              <a:rPr lang="tr-TR" dirty="0"/>
              <a:t>  &lt;li&gt;Çay &lt;/li&gt;</a:t>
            </a:r>
            <a:br>
              <a:rPr lang="tr-TR" dirty="0"/>
            </a:br>
            <a:r>
              <a:rPr lang="tr-TR" dirty="0"/>
              <a:t>  &lt;li&gt;Süt &lt;/li&gt;</a:t>
            </a:r>
            <a:br>
              <a:rPr lang="tr-TR" dirty="0"/>
            </a:br>
            <a:r>
              <a:rPr lang="tr-TR" dirty="0" smtClean="0"/>
              <a:t>&lt;/ol</a:t>
            </a:r>
            <a:r>
              <a:rPr lang="tr-TR" dirty="0"/>
              <a:t>&gt;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4904189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Sıralı Listeler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Sıralı listelerde, sıra numarası varsayılan olarak 1 den başlayan sayılar ile gösterilir.</a:t>
            </a:r>
          </a:p>
          <a:p>
            <a:r>
              <a:rPr lang="tr-TR" dirty="0" smtClean="0"/>
              <a:t>Numaralandırma gösterimini değiştirmek için </a:t>
            </a:r>
            <a:r>
              <a:rPr lang="tr-TR" b="1" dirty="0" smtClean="0"/>
              <a:t>type</a:t>
            </a:r>
            <a:r>
              <a:rPr lang="tr-TR" dirty="0" smtClean="0"/>
              <a:t> niteliğini kullanırız.</a:t>
            </a:r>
          </a:p>
          <a:p>
            <a:r>
              <a:rPr lang="tr-TR" dirty="0" smtClean="0"/>
              <a:t>type </a:t>
            </a:r>
            <a:r>
              <a:rPr lang="tr-TR" dirty="0"/>
              <a:t>= "1"	: Liste elemanları numerik olarak numaralandırılır.</a:t>
            </a:r>
          </a:p>
          <a:p>
            <a:r>
              <a:rPr lang="tr-TR" dirty="0" smtClean="0"/>
              <a:t>type </a:t>
            </a:r>
            <a:r>
              <a:rPr lang="tr-TR" dirty="0"/>
              <a:t>= "A"	: Liste elemanları, büyük harflerle numaralandırılır.</a:t>
            </a:r>
          </a:p>
          <a:p>
            <a:r>
              <a:rPr lang="tr-TR" dirty="0" smtClean="0"/>
              <a:t>type </a:t>
            </a:r>
            <a:r>
              <a:rPr lang="tr-TR" dirty="0"/>
              <a:t>= "a"	: Liste elemanları, küçük harflerle numaralandırılır.</a:t>
            </a:r>
          </a:p>
          <a:p>
            <a:r>
              <a:rPr lang="tr-TR" dirty="0" smtClean="0"/>
              <a:t>type </a:t>
            </a:r>
            <a:r>
              <a:rPr lang="tr-TR" dirty="0"/>
              <a:t>= "I"	: Liste elemanları, büyük roma rakamları ile numaralandırılır.</a:t>
            </a:r>
          </a:p>
          <a:p>
            <a:r>
              <a:rPr lang="tr-TR" dirty="0" smtClean="0"/>
              <a:t>type </a:t>
            </a:r>
            <a:r>
              <a:rPr lang="tr-TR" dirty="0"/>
              <a:t>= </a:t>
            </a:r>
            <a:r>
              <a:rPr lang="tr-TR" dirty="0" smtClean="0"/>
              <a:t>"</a:t>
            </a:r>
            <a:r>
              <a:rPr lang="tr-TR" dirty="0"/>
              <a:t>i"	: Liste elemanları, küçük roma rakamları ile numaralandırılır</a:t>
            </a:r>
            <a:r>
              <a:rPr lang="tr-TR" dirty="0" smtClean="0"/>
              <a:t>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&lt;ol type </a:t>
            </a:r>
            <a:r>
              <a:rPr lang="tr-TR" dirty="0"/>
              <a:t>= "</a:t>
            </a:r>
            <a:r>
              <a:rPr lang="tr-TR" dirty="0" smtClean="0"/>
              <a:t>A" 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1275309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Sıralı Listeler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Sıralı listeleri varsayılan olarak numaralandırmaya baştan başlar (1, A, i… gibi)</a:t>
            </a:r>
          </a:p>
          <a:p>
            <a:r>
              <a:rPr lang="tr-TR" dirty="0" smtClean="0"/>
              <a:t>Sıralı listelerin başlangıç numarasını değiştirmek için </a:t>
            </a:r>
            <a:r>
              <a:rPr lang="tr-TR" b="1" dirty="0" smtClean="0"/>
              <a:t>start</a:t>
            </a:r>
            <a:r>
              <a:rPr lang="tr-TR" dirty="0" smtClean="0"/>
              <a:t> niteliğini kullanılır.</a:t>
            </a:r>
          </a:p>
          <a:p>
            <a:r>
              <a:rPr lang="tr-TR" dirty="0" smtClean="0"/>
              <a:t>Örnek:</a:t>
            </a:r>
          </a:p>
          <a:p>
            <a:r>
              <a:rPr lang="tr-TR" dirty="0"/>
              <a:t>&lt;ol start="50"&gt;</a:t>
            </a:r>
            <a:br>
              <a:rPr lang="tr-TR" dirty="0"/>
            </a:br>
            <a:r>
              <a:rPr lang="tr-TR" dirty="0"/>
              <a:t>  &lt;li&gt;Kahve &lt;/li&gt;</a:t>
            </a:r>
            <a:br>
              <a:rPr lang="tr-TR" dirty="0"/>
            </a:br>
            <a:r>
              <a:rPr lang="tr-TR" dirty="0"/>
              <a:t>  &lt;li&gt;Çay &lt;/li&gt;</a:t>
            </a:r>
            <a:br>
              <a:rPr lang="tr-TR" dirty="0"/>
            </a:br>
            <a:r>
              <a:rPr lang="tr-TR" dirty="0"/>
              <a:t>  &lt;li&gt;Süt &lt;/li&gt;</a:t>
            </a:r>
            <a:br>
              <a:rPr lang="tr-TR" dirty="0"/>
            </a:br>
            <a:r>
              <a:rPr lang="tr-TR" dirty="0"/>
              <a:t>&lt;/ol&gt;</a:t>
            </a:r>
          </a:p>
          <a:p>
            <a:r>
              <a:rPr lang="tr-TR" dirty="0"/>
              <a:t>&lt;</a:t>
            </a:r>
            <a:r>
              <a:rPr lang="tr-TR" dirty="0" smtClean="0"/>
              <a:t>ol start</a:t>
            </a:r>
            <a:r>
              <a:rPr lang="tr-TR" dirty="0"/>
              <a:t>="</a:t>
            </a:r>
            <a:r>
              <a:rPr lang="tr-TR" dirty="0" smtClean="0"/>
              <a:t>50</a:t>
            </a:r>
            <a:r>
              <a:rPr lang="tr-TR" dirty="0"/>
              <a:t>" </a:t>
            </a:r>
            <a:r>
              <a:rPr lang="tr-TR" dirty="0" smtClean="0"/>
              <a:t>type="A"&gt;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  &lt;li&gt;Kahve &lt;/li&gt;</a:t>
            </a:r>
            <a:br>
              <a:rPr lang="tr-TR" dirty="0"/>
            </a:br>
            <a:r>
              <a:rPr lang="tr-TR" dirty="0"/>
              <a:t>  &lt;li&gt;Çay &lt;/li&gt;</a:t>
            </a:r>
            <a:br>
              <a:rPr lang="tr-TR" dirty="0"/>
            </a:br>
            <a:r>
              <a:rPr lang="tr-TR" dirty="0"/>
              <a:t>  &lt;li&gt;Süt &lt;/li&gt;</a:t>
            </a:r>
            <a:br>
              <a:rPr lang="tr-TR" dirty="0"/>
            </a:br>
            <a:r>
              <a:rPr lang="tr-TR" dirty="0"/>
              <a:t>&lt;/ol&gt;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983627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Tanım Listeleri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Tanım listeleri ile tanımlayacağımız maddeleri ve onların açıklamalarını </a:t>
            </a:r>
            <a:r>
              <a:rPr lang="tr-TR" dirty="0" smtClean="0"/>
              <a:t>liste şeklinde </a:t>
            </a:r>
            <a:r>
              <a:rPr lang="tr-TR" dirty="0"/>
              <a:t>gösterebiliriz</a:t>
            </a:r>
            <a:r>
              <a:rPr lang="tr-TR" dirty="0" smtClean="0"/>
              <a:t>.</a:t>
            </a:r>
          </a:p>
          <a:p>
            <a:r>
              <a:rPr lang="tr-TR" dirty="0"/>
              <a:t>Tanım listesini oluşturmak için </a:t>
            </a:r>
            <a:r>
              <a:rPr lang="tr-TR" b="1" dirty="0"/>
              <a:t>&lt;dl&gt; </a:t>
            </a:r>
            <a:r>
              <a:rPr lang="tr-TR" dirty="0"/>
              <a:t>tagi kullanılır.</a:t>
            </a:r>
          </a:p>
          <a:p>
            <a:r>
              <a:rPr lang="tr-TR" dirty="0"/>
              <a:t> </a:t>
            </a:r>
            <a:r>
              <a:rPr lang="tr-TR" dirty="0" smtClean="0"/>
              <a:t>Tanımlamak </a:t>
            </a:r>
            <a:r>
              <a:rPr lang="tr-TR" dirty="0"/>
              <a:t>istediğimiz metni </a:t>
            </a:r>
            <a:r>
              <a:rPr lang="tr-TR" b="1" dirty="0"/>
              <a:t>&lt;dt&gt; </a:t>
            </a:r>
            <a:r>
              <a:rPr lang="tr-TR" dirty="0"/>
              <a:t>tagi ile belirtiriz.</a:t>
            </a:r>
          </a:p>
          <a:p>
            <a:r>
              <a:rPr lang="tr-TR" dirty="0"/>
              <a:t> </a:t>
            </a:r>
            <a:r>
              <a:rPr lang="tr-TR" dirty="0" smtClean="0"/>
              <a:t>Tanımladığımız maddenin </a:t>
            </a:r>
            <a:r>
              <a:rPr lang="tr-TR" dirty="0"/>
              <a:t>açıklamasını yazmak için de </a:t>
            </a:r>
            <a:r>
              <a:rPr lang="tr-TR" b="1" dirty="0"/>
              <a:t>&lt;dd&gt; </a:t>
            </a:r>
            <a:r>
              <a:rPr lang="tr-TR" dirty="0"/>
              <a:t>tagi kullanılır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Örnek:</a:t>
            </a:r>
          </a:p>
          <a:p>
            <a:r>
              <a:rPr lang="tr-TR" dirty="0"/>
              <a:t> &lt;dl&gt;</a:t>
            </a:r>
          </a:p>
          <a:p>
            <a:r>
              <a:rPr lang="tr-TR" dirty="0"/>
              <a:t>	&lt;dt&gt;Kahve&lt;/dt&gt;</a:t>
            </a:r>
          </a:p>
          <a:p>
            <a:r>
              <a:rPr lang="tr-TR" dirty="0"/>
              <a:t>	&lt;dd&gt; - Sıcak, canlandırıcı bir içecek. &lt;/dd&gt;</a:t>
            </a:r>
          </a:p>
          <a:p>
            <a:r>
              <a:rPr lang="tr-TR" dirty="0"/>
              <a:t>	&lt;dt&gt;Süt&lt;/dt&gt;</a:t>
            </a:r>
          </a:p>
          <a:p>
            <a:r>
              <a:rPr lang="tr-TR" dirty="0"/>
              <a:t>	&lt;dd&gt; - Sıcak veya soğuk içilebilir. Besleyicidir ve sakinleştirir. &lt;/dd&gt;</a:t>
            </a:r>
          </a:p>
          <a:p>
            <a:r>
              <a:rPr lang="tr-TR" dirty="0"/>
              <a:t> &lt;/dl&gt;</a:t>
            </a:r>
          </a:p>
        </p:txBody>
      </p:sp>
    </p:spTree>
    <p:extLst>
      <p:ext uri="{BB962C8B-B14F-4D97-AF65-F5344CB8AC3E}">
        <p14:creationId xmlns:p14="http://schemas.microsoft.com/office/powerpoint/2010/main" val="1764966936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İç içe Listeler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HTML de oluşturduğumuz listelerin altında başka listeler de tanımlayabiliriz.</a:t>
            </a:r>
          </a:p>
          <a:p>
            <a:r>
              <a:rPr lang="tr-TR" dirty="0"/>
              <a:t> </a:t>
            </a:r>
            <a:r>
              <a:rPr lang="tr-TR" dirty="0" smtClean="0"/>
              <a:t>Bunu </a:t>
            </a:r>
            <a:r>
              <a:rPr lang="tr-TR" dirty="0"/>
              <a:t>yapmak için, bir liste </a:t>
            </a:r>
            <a:r>
              <a:rPr lang="tr-TR" dirty="0" smtClean="0"/>
              <a:t>elamanının </a:t>
            </a:r>
            <a:r>
              <a:rPr lang="tr-TR" dirty="0"/>
              <a:t>içine yeni bir liste açarız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Örnek:</a:t>
            </a:r>
          </a:p>
          <a:p>
            <a:pPr marL="0" indent="0">
              <a:buNone/>
            </a:pPr>
            <a:r>
              <a:rPr lang="tr-TR" smtClean="0"/>
              <a:t>  &lt;</a:t>
            </a:r>
            <a:r>
              <a:rPr lang="tr-TR" dirty="0"/>
              <a:t>h3&gt;İçecekler &lt;/h3</a:t>
            </a:r>
            <a:r>
              <a:rPr lang="tr-TR" dirty="0" smtClean="0"/>
              <a:t>&gt;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  &lt;</a:t>
            </a:r>
            <a:r>
              <a:rPr lang="tr-TR" dirty="0"/>
              <a:t>ul</a:t>
            </a:r>
            <a:r>
              <a:rPr lang="tr-TR" dirty="0" smtClean="0"/>
              <a:t>&gt;</a:t>
            </a:r>
            <a:br>
              <a:rPr lang="tr-TR" dirty="0" smtClean="0"/>
            </a:br>
            <a:r>
              <a:rPr lang="tr-TR" smtClean="0"/>
              <a:t>      </a:t>
            </a:r>
            <a:r>
              <a:rPr lang="tr-TR" dirty="0" smtClean="0"/>
              <a:t>&lt;</a:t>
            </a:r>
            <a:r>
              <a:rPr lang="tr-TR" dirty="0"/>
              <a:t>li&gt;Kahve &lt;/li</a:t>
            </a:r>
            <a:r>
              <a:rPr lang="tr-TR" dirty="0" smtClean="0"/>
              <a:t>&gt;</a:t>
            </a:r>
            <a:br>
              <a:rPr lang="tr-TR" dirty="0" smtClean="0"/>
            </a:br>
            <a:r>
              <a:rPr lang="tr-TR" smtClean="0"/>
              <a:t>      &lt;</a:t>
            </a:r>
            <a:r>
              <a:rPr lang="tr-TR" dirty="0"/>
              <a:t>li&gt;Çay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mtClean="0"/>
              <a:t>          </a:t>
            </a:r>
            <a:r>
              <a:rPr lang="tr-TR" dirty="0" smtClean="0"/>
              <a:t>&lt;</a:t>
            </a:r>
            <a:r>
              <a:rPr lang="tr-TR" dirty="0"/>
              <a:t>ul</a:t>
            </a:r>
            <a:r>
              <a:rPr lang="tr-TR" dirty="0" smtClean="0"/>
              <a:t>&gt;</a:t>
            </a:r>
            <a:br>
              <a:rPr lang="tr-TR" dirty="0" smtClean="0"/>
            </a:br>
            <a:r>
              <a:rPr lang="tr-TR" smtClean="0"/>
              <a:t>              </a:t>
            </a:r>
            <a:r>
              <a:rPr lang="tr-TR" dirty="0" smtClean="0"/>
              <a:t>&lt;</a:t>
            </a:r>
            <a:r>
              <a:rPr lang="tr-TR" dirty="0"/>
              <a:t>li&gt;Karadeniz Çayı&lt;/li</a:t>
            </a:r>
            <a:r>
              <a:rPr lang="tr-TR" dirty="0" smtClean="0"/>
              <a:t>&gt;</a:t>
            </a:r>
            <a:br>
              <a:rPr lang="tr-TR" dirty="0" smtClean="0"/>
            </a:br>
            <a:r>
              <a:rPr lang="tr-TR" smtClean="0"/>
              <a:t>              </a:t>
            </a:r>
            <a:r>
              <a:rPr lang="tr-TR" dirty="0" smtClean="0"/>
              <a:t>&lt;</a:t>
            </a:r>
            <a:r>
              <a:rPr lang="tr-TR" dirty="0"/>
              <a:t>li&gt;Yeşil Çay &lt;/li</a:t>
            </a:r>
            <a:r>
              <a:rPr lang="tr-TR" dirty="0" smtClean="0"/>
              <a:t>&gt;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          </a:t>
            </a:r>
            <a:r>
              <a:rPr lang="tr-TR" dirty="0" smtClean="0"/>
              <a:t>&lt;/</a:t>
            </a:r>
            <a:r>
              <a:rPr lang="tr-TR" dirty="0"/>
              <a:t>ul</a:t>
            </a:r>
            <a:r>
              <a:rPr lang="tr-TR" dirty="0" smtClean="0"/>
              <a:t>&gt;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      </a:t>
            </a:r>
            <a:r>
              <a:rPr lang="tr-TR" dirty="0" smtClean="0"/>
              <a:t>&lt;/</a:t>
            </a:r>
            <a:r>
              <a:rPr lang="tr-TR" dirty="0"/>
              <a:t>li</a:t>
            </a:r>
            <a:r>
              <a:rPr lang="tr-TR" dirty="0" smtClean="0"/>
              <a:t>&gt;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      </a:t>
            </a:r>
            <a:r>
              <a:rPr lang="tr-TR" dirty="0" smtClean="0"/>
              <a:t>&lt;</a:t>
            </a:r>
            <a:r>
              <a:rPr lang="tr-TR" dirty="0"/>
              <a:t>li&gt;Süt &lt;/li</a:t>
            </a:r>
            <a:r>
              <a:rPr lang="tr-TR" dirty="0" smtClean="0"/>
              <a:t>&gt;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  &lt;/</a:t>
            </a:r>
            <a:r>
              <a:rPr lang="tr-TR" dirty="0"/>
              <a:t>ul&gt;</a:t>
            </a:r>
          </a:p>
        </p:txBody>
      </p:sp>
    </p:spTree>
    <p:extLst>
      <p:ext uri="{BB962C8B-B14F-4D97-AF65-F5344CB8AC3E}">
        <p14:creationId xmlns:p14="http://schemas.microsoft.com/office/powerpoint/2010/main" val="2285710313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387</TotalTime>
  <Words>652</Words>
  <Application>Microsoft Office PowerPoint</Application>
  <PresentationFormat>Geniş ekran</PresentationFormat>
  <Paragraphs>62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Geçmişe bakış</vt:lpstr>
      <vt:lpstr>HTML ve CSS ile Web Tasarımı</vt:lpstr>
      <vt:lpstr>HTML Listeler</vt:lpstr>
      <vt:lpstr>1. Sıralı Olmayan Listeler</vt:lpstr>
      <vt:lpstr>1. Sıralı Olmayan Listeler</vt:lpstr>
      <vt:lpstr>2. Sıralı Listeler</vt:lpstr>
      <vt:lpstr>2. Sıralı Listeler</vt:lpstr>
      <vt:lpstr>2. Sıralı Listeler</vt:lpstr>
      <vt:lpstr>3. Tanım Listeleri</vt:lpstr>
      <vt:lpstr>4. İç içe Listeler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HMTL ve CSS ile Web Tasarımı</dc:title>
  <dc:creator>Öğr. Gör. Erkan KAYNAK</dc:creator>
  <cp:lastModifiedBy>Erkan</cp:lastModifiedBy>
  <cp:revision>149</cp:revision>
  <dcterms:created xsi:type="dcterms:W3CDTF">2021-03-08T06:44:25Z</dcterms:created>
  <dcterms:modified xsi:type="dcterms:W3CDTF">2021-04-26T13:19:46Z</dcterms:modified>
</cp:coreProperties>
</file>